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6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A79-585B-4223-BA1D-9D3E11E0A9A0}" type="datetimeFigureOut">
              <a:rPr lang="es-ES" smtClean="0"/>
              <a:t>13/12/2024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C6F-0984-4DD7-8595-DC5BA1C4B7F5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837" y="5840187"/>
            <a:ext cx="1536325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1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A79-585B-4223-BA1D-9D3E11E0A9A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C6F-0984-4DD7-8595-DC5BA1C4B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83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A79-585B-4223-BA1D-9D3E11E0A9A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C6F-0984-4DD7-8595-DC5BA1C4B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50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A79-585B-4223-BA1D-9D3E11E0A9A0}" type="datetimeFigureOut">
              <a:rPr lang="es-ES" smtClean="0"/>
              <a:t>13/12/2024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C6F-0984-4DD7-8595-DC5BA1C4B7F5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008848"/>
            <a:ext cx="1536325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5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A79-585B-4223-BA1D-9D3E11E0A9A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C6F-0984-4DD7-8595-DC5BA1C4B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37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A79-585B-4223-BA1D-9D3E11E0A9A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C6F-0984-4DD7-8595-DC5BA1C4B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04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A79-585B-4223-BA1D-9D3E11E0A9A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C6F-0984-4DD7-8595-DC5BA1C4B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29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A79-585B-4223-BA1D-9D3E11E0A9A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C6F-0984-4DD7-8595-DC5BA1C4B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94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A79-585B-4223-BA1D-9D3E11E0A9A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C6F-0984-4DD7-8595-DC5BA1C4B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41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A79-585B-4223-BA1D-9D3E11E0A9A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C6F-0984-4DD7-8595-DC5BA1C4B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55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CA79-585B-4223-BA1D-9D3E11E0A9A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C6F-0984-4DD7-8595-DC5BA1C4B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03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CA79-585B-4223-BA1D-9D3E11E0A9A0}" type="datetimeFigureOut">
              <a:rPr lang="es-ES" smtClean="0"/>
              <a:t>13/12/2024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BC6F-0984-4DD7-8595-DC5BA1C4B7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45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8126" y="1192702"/>
            <a:ext cx="9144000" cy="23876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PROTECCIÓN INTERNACIONAL EN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ESPAÑA</a:t>
            </a:r>
            <a:b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2400" b="1" smtClean="0">
                <a:solidFill>
                  <a:schemeClr val="accent1">
                    <a:lumMod val="75000"/>
                  </a:schemeClr>
                </a:solidFill>
              </a:rPr>
              <a:t>18 DE DICIEMBRE DE 2024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639" y="4062046"/>
            <a:ext cx="2466975" cy="184785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53254"/>
            <a:ext cx="9144000" cy="1744296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3110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ESTADÍSTICAS Y CONTEXTO ACTUAL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En 2023, España recibió más de 100.000 solicitudes de asilo.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Las principales nacionalidades: venezolanos, colombianos y sirios.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Tasa de aceptación: alrededor del 25% .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Tendencia al alza en comparación con años anteriores debido a crisis globales.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8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¿Qué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es ser refugiado?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Un refugiado, según la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Convención de Ginebra de 1951,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es alguien que no puede o no quiere regresar a su país de origen debido a fundados temores de ser perseguido por motivos de raza, religión, nacionalidad, pertenencia a determinado grupo social u opiniones políticas.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8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MARCO LEGAL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INSTRUMENTOS INTERNACIONALES: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CONVENCIÓN DE GINEBRA (1951)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PROTOCOLO DE NUEVA YORK (1967)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NORMATIVA EUROPEA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DIRECTIVA ASILO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CONVENIO DUBLÍN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NORMATIVA NACIONAL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LEY 12/2009 DE ASILO Y PROTECCIÓN SUBSIDIARIA</a:t>
            </a:r>
          </a:p>
          <a:p>
            <a:pPr marL="914400" lvl="2" indent="0">
              <a:buNone/>
            </a:pPr>
            <a:endParaRPr lang="es-ES" dirty="0"/>
          </a:p>
          <a:p>
            <a:pPr marL="914400" lvl="2" indent="0">
              <a:buNone/>
            </a:pPr>
            <a:endParaRPr lang="es-ES" dirty="0" smtClean="0"/>
          </a:p>
          <a:p>
            <a:pPr lvl="2"/>
            <a:endParaRPr lang="es-ES" dirty="0"/>
          </a:p>
          <a:p>
            <a:pPr marL="914400" lvl="2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509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38748"/>
            <a:ext cx="10515600" cy="1325563"/>
          </a:xfrm>
        </p:spPr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TIPOS DE PROTECCIÓN INTERNACIONAL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ESTATUTO DE REFUGIADO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PROTECCIÓN SUBSIDIARIA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OTRAS FIGURAS: PROTECCIÓN TEMPORAL, RAZONES HUMANITARIAS…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1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PROCEDIMIENTO SOLICITUD PROTECCIÓN INTERNACIONAL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SOLICITUD (cita, entrevista formalización, admisión a trámite, autorización para trabajar…).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INSTRUCCIÓN (aporte documentación, alegaciones…)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RESOLUCIÓN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FAVORABLE: Concesión de protección. Autorización para residir y trabajar en España.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DESFAVORABLE: Denegación de la solicitud de protección.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Interposición de recurso de reposición.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Interposición de recurso contencioso-administrativo.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0704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5037" y="351378"/>
            <a:ext cx="4765431" cy="58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885" y="1690688"/>
            <a:ext cx="72522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0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RECURSO Y AUTORIZACIÓN PARA TRABAJAR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PRESENTACIÓN DE RECURSO CON MEDIDAS CAUTELARES (autorización de estancia y trabajo hasta su resolución).</a:t>
            </a:r>
          </a:p>
          <a:p>
            <a:pPr marL="0" indent="0">
              <a:buNone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TRANSCURRIDO 1 MES DESDE LA PRESENTACIÓN DEL RECURSO</a:t>
            </a:r>
          </a:p>
          <a:p>
            <a:pPr marL="0" indent="0">
              <a:buNone/>
            </a:pP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 SOLICITUD CERTIFICADO SILENCIO ADMINISTRATIVO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10436469" y="2963007"/>
            <a:ext cx="46599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Flecha abajo 4"/>
          <p:cNvSpPr/>
          <p:nvPr/>
        </p:nvSpPr>
        <p:spPr>
          <a:xfrm>
            <a:off x="4325816" y="3683979"/>
            <a:ext cx="2171700" cy="501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48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RECURSO DE REPOSICIÓN Y SOLICITUD DE ARRAIGO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SITUACIÓN ACTUAL: Hay que renunciar previamente al recurso (no se requiere tiempo mínimo).</a:t>
            </a:r>
          </a:p>
          <a:p>
            <a:pPr algn="just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ENTRADA EN VIGOR NUEVO REGLAMENTO EXTRANJERÍA (20 DE MAYO DE 2025):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Periodo transitorio (hasta el 20 de mayo de 2026)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: 6 meses previos a la solicitud de arraigo debe estar en situación irregular + cumplir requisitos arraigo.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A partir del 20 de mayo de 2026: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2 AÑOS PREVIOS EN SITUACIÓN IRREGULAR + cumplir los requisitos de arraigo.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01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341</Words>
  <Application>Microsoft Office PowerPoint</Application>
  <PresentationFormat>Panorámica</PresentationFormat>
  <Paragraphs>42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Office</vt:lpstr>
      <vt:lpstr>PROTECCIÓN INTERNACIONAL EN ESPAÑA 18 DE DICIEMBRE DE 2024</vt:lpstr>
      <vt:lpstr>¿Qué es ser refugiado?</vt:lpstr>
      <vt:lpstr>MARCO LEGAL</vt:lpstr>
      <vt:lpstr>TIPOS DE PROTECCIÓN INTERNACIONAL</vt:lpstr>
      <vt:lpstr>PROCEDIMIENTO SOLICITUD PROTECCIÓN INTERNACIONAL</vt:lpstr>
      <vt:lpstr>Presentación de PowerPoint</vt:lpstr>
      <vt:lpstr>Presentación de PowerPoint</vt:lpstr>
      <vt:lpstr>RECURSO Y AUTORIZACIÓN PARA TRABAJAR</vt:lpstr>
      <vt:lpstr>RECURSO DE REPOSICIÓN Y SOLICITUD DE ARRAIGO</vt:lpstr>
      <vt:lpstr>ESTADÍSTICAS Y CONTEXTO ACTUAL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PROTECCIÓN INTERNACIONAL EN ESPAÑA</dc:title>
  <dc:creator>Amparo Carranza Simón</dc:creator>
  <cp:lastModifiedBy>Amparo Carranza Simón</cp:lastModifiedBy>
  <cp:revision>22</cp:revision>
  <dcterms:created xsi:type="dcterms:W3CDTF">2024-12-12T17:42:55Z</dcterms:created>
  <dcterms:modified xsi:type="dcterms:W3CDTF">2024-12-13T12:08:38Z</dcterms:modified>
</cp:coreProperties>
</file>